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sldIdLst>
    <p:sldId id="256" r:id="rId2"/>
    <p:sldId id="266" r:id="rId3"/>
    <p:sldId id="265" r:id="rId4"/>
    <p:sldId id="257" r:id="rId5"/>
    <p:sldId id="270" r:id="rId6"/>
    <p:sldId id="272" r:id="rId7"/>
    <p:sldId id="273" r:id="rId8"/>
    <p:sldId id="258" r:id="rId9"/>
    <p:sldId id="268" r:id="rId10"/>
    <p:sldId id="274" r:id="rId11"/>
    <p:sldId id="267" r:id="rId12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59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78097" autoAdjust="0"/>
  </p:normalViewPr>
  <p:slideViewPr>
    <p:cSldViewPr snapToGrid="0">
      <p:cViewPr varScale="1">
        <p:scale>
          <a:sx n="58" d="100"/>
          <a:sy n="58" d="100"/>
        </p:scale>
        <p:origin x="10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 lvl="0" rtl="0">
              <a:defRPr sz="3200"/>
            </a:lvl1pPr>
          </a:lstStyle>
          <a:p>
            <a:pPr lvl="0" rtl="0"/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lvl="0" rtl="0">
              <a:defRPr sz="3200"/>
            </a:lvl1pPr>
          </a:lstStyle>
          <a:p>
            <a:pPr lvl="0" rtl="0"/>
            <a:r>
              <a:rPr lang="es-ES" smtClean="0"/>
              <a:t>Haga clic para modificar el estilo de texto del patrón</a:t>
            </a:r>
          </a:p>
          <a:p>
            <a:pPr lvl="1" rtl="0"/>
            <a:r>
              <a:rPr lang="es-ES" smtClean="0"/>
              <a:t>Segundo nivel</a:t>
            </a:r>
          </a:p>
          <a:p>
            <a:pPr lvl="2" rtl="0"/>
            <a:r>
              <a:rPr lang="es-ES" smtClean="0"/>
              <a:t>Tercer nivel</a:t>
            </a:r>
          </a:p>
          <a:p>
            <a:pPr lvl="3" rtl="0"/>
            <a:r>
              <a:rPr lang="es-ES" smtClean="0"/>
              <a:t>Cuarto nivel</a:t>
            </a:r>
          </a:p>
          <a:p>
            <a:pPr lvl="4" rtl="0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 txBox="1"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lvl="0" indent="0" rtl="0">
              <a:buNone/>
              <a:defRPr sz="1600"/>
            </a:lvl1pPr>
          </a:lstStyle>
          <a:p>
            <a:pPr lvl="0" rt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fld id="{0C2A422B-8E90-41CB-B980-84C825E97B52}" type="datetimeFigureOut">
              <a:rPr lang="es-PE" smtClean="0"/>
              <a:t>07/06/2021</a:t>
            </a:fld>
            <a:endParaRPr lang="es-PE"/>
          </a:p>
        </p:txBody>
      </p:sp>
      <p:sp>
        <p:nvSpPr>
          <p:cNvPr id="6" name="Marcador de pie de página 5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fld id="{DB682BD3-DC3B-4E07-883B-D1297B66843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97956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pPr lvl="0" rtl="0"/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pPr lvl="0" rtl="0"/>
            <a:r>
              <a:rPr lang="es-ES" smtClean="0"/>
              <a:t>Haga clic para modificar el estilo de texto del patrón</a:t>
            </a:r>
          </a:p>
          <a:p>
            <a:pPr lvl="1" rtl="0"/>
            <a:r>
              <a:rPr lang="es-ES" smtClean="0"/>
              <a:t>Segundo nivel</a:t>
            </a:r>
          </a:p>
          <a:p>
            <a:pPr lvl="2" rtl="0"/>
            <a:r>
              <a:rPr lang="es-ES" smtClean="0"/>
              <a:t>Tercer nivel</a:t>
            </a:r>
          </a:p>
          <a:p>
            <a:pPr lvl="3" rtl="0"/>
            <a:r>
              <a:rPr lang="es-ES" smtClean="0"/>
              <a:t>Cuarto nivel</a:t>
            </a:r>
          </a:p>
          <a:p>
            <a:pPr lvl="4" rtl="0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 txBox="1">
            <a:spLocks noGrp="1"/>
          </p:cNvSpPr>
          <p:nvPr>
            <p:ph type="body"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pPr lvl="0" rtl="0"/>
            <a:r>
              <a:rPr lang="es-ES" smtClean="0"/>
              <a:t>Haga clic para modificar el estilo de texto del patrón</a:t>
            </a:r>
          </a:p>
          <a:p>
            <a:pPr lvl="1" rtl="0"/>
            <a:r>
              <a:rPr lang="es-ES" smtClean="0"/>
              <a:t>Segundo nivel</a:t>
            </a:r>
          </a:p>
          <a:p>
            <a:pPr lvl="2" rtl="0"/>
            <a:r>
              <a:rPr lang="es-ES" smtClean="0"/>
              <a:t>Tercer nivel</a:t>
            </a:r>
          </a:p>
          <a:p>
            <a:pPr lvl="3" rtl="0"/>
            <a:r>
              <a:rPr lang="es-ES" smtClean="0"/>
              <a:t>Cuarto nivel</a:t>
            </a:r>
          </a:p>
          <a:p>
            <a:pPr lvl="4" rtl="0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fld id="{0C2A422B-8E90-41CB-B980-84C825E97B52}" type="datetimeFigureOut">
              <a:rPr lang="es-PE" smtClean="0"/>
              <a:t>07/06/2021</a:t>
            </a:fld>
            <a:endParaRPr lang="es-PE"/>
          </a:p>
        </p:txBody>
      </p:sp>
      <p:sp>
        <p:nvSpPr>
          <p:cNvPr id="6" name="Marcador de pie de página 5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fld id="{DB682BD3-DC3B-4E07-883B-D1297B66843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911479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 lvl="0" rtl="0">
              <a:defRPr sz="3200"/>
            </a:lvl1pPr>
          </a:lstStyle>
          <a:p>
            <a:pPr lvl="0" rtl="0"/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 txBox="1"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lvl="0" indent="0" rtl="0">
              <a:buNone/>
              <a:defRPr sz="3200"/>
            </a:lvl1pPr>
          </a:lstStyle>
          <a:p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4" name="Marcador de texto 3"/>
          <p:cNvSpPr txBox="1"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lvl="0" indent="0" rtl="0">
              <a:buNone/>
              <a:defRPr sz="1600"/>
            </a:lvl1pPr>
          </a:lstStyle>
          <a:p>
            <a:pPr lvl="0" rt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fld id="{0C2A422B-8E90-41CB-B980-84C825E97B52}" type="datetimeFigureOut">
              <a:rPr lang="es-PE" smtClean="0"/>
              <a:t>07/06/2021</a:t>
            </a:fld>
            <a:endParaRPr lang="es-PE"/>
          </a:p>
        </p:txBody>
      </p:sp>
      <p:sp>
        <p:nvSpPr>
          <p:cNvPr id="6" name="Marcador de pie de página 5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fld id="{DB682BD3-DC3B-4E07-883B-D1297B66843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648671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 lvl="0" rtl="0">
              <a:defRPr sz="6000"/>
            </a:lvl1pPr>
          </a:lstStyle>
          <a:p>
            <a:pPr lvl="0" rtl="0"/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lvl="0" indent="0" rtl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rt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fld id="{0C2A422B-8E90-41CB-B980-84C825E97B52}" type="datetimeFigureOut">
              <a:rPr lang="es-PE" smtClean="0"/>
              <a:t>07/06/2021</a:t>
            </a:fld>
            <a:endParaRPr lang="es-PE"/>
          </a:p>
        </p:txBody>
      </p:sp>
      <p:sp>
        <p:nvSpPr>
          <p:cNvPr id="5" name="Marcador de pie de página 4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endParaRPr lang="es-PE"/>
          </a:p>
        </p:txBody>
      </p:sp>
      <p:sp>
        <p:nvSpPr>
          <p:cNvPr id="6" name="Marcador de número de diapositiva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fld id="{DB682BD3-DC3B-4E07-883B-D1297B66843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313334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fld id="{0C2A422B-8E90-41CB-B980-84C825E97B52}" type="datetimeFigureOut">
              <a:rPr lang="es-PE" smtClean="0"/>
              <a:t>07/06/2021</a:t>
            </a:fld>
            <a:endParaRPr lang="es-PE"/>
          </a:p>
        </p:txBody>
      </p:sp>
      <p:sp>
        <p:nvSpPr>
          <p:cNvPr id="3" name="Marcador de pie de página 2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endParaRPr lang="es-PE"/>
          </a:p>
        </p:txBody>
      </p:sp>
      <p:sp>
        <p:nvSpPr>
          <p:cNvPr id="4" name="Marcador de número de diapositiva 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fld id="{DB682BD3-DC3B-4E07-883B-D1297B66843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71773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pPr lvl="0" rtl="0"/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pPr lvl="0" rtl="0"/>
            <a:r>
              <a:rPr lang="es-ES" smtClean="0"/>
              <a:t>Haga clic para modificar el estilo de texto del patrón</a:t>
            </a:r>
          </a:p>
          <a:p>
            <a:pPr lvl="1" rtl="0"/>
            <a:r>
              <a:rPr lang="es-ES" smtClean="0"/>
              <a:t>Segundo nivel</a:t>
            </a:r>
          </a:p>
          <a:p>
            <a:pPr lvl="2" rtl="0"/>
            <a:r>
              <a:rPr lang="es-ES" smtClean="0"/>
              <a:t>Tercer nivel</a:t>
            </a:r>
          </a:p>
          <a:p>
            <a:pPr lvl="3" rtl="0"/>
            <a:r>
              <a:rPr lang="es-ES" smtClean="0"/>
              <a:t>Cuarto nivel</a:t>
            </a:r>
          </a:p>
          <a:p>
            <a:pPr lvl="4" rtl="0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fld id="{0C2A422B-8E90-41CB-B980-84C825E97B52}" type="datetimeFigureOut">
              <a:rPr lang="es-PE" smtClean="0"/>
              <a:t>07/06/2021</a:t>
            </a:fld>
            <a:endParaRPr lang="es-PE"/>
          </a:p>
        </p:txBody>
      </p:sp>
      <p:sp>
        <p:nvSpPr>
          <p:cNvPr id="5" name="Marcador de pie de página 4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endParaRPr lang="es-PE"/>
          </a:p>
        </p:txBody>
      </p:sp>
      <p:sp>
        <p:nvSpPr>
          <p:cNvPr id="6" name="Marcador de número de diapositiva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fld id="{DB682BD3-DC3B-4E07-883B-D1297B66843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984892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lvl="0" algn="ctr" rtl="0">
              <a:defRPr sz="6000"/>
            </a:lvl1pPr>
          </a:lstStyle>
          <a:p>
            <a:pPr lvl="0" rtl="0"/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lvl="0" indent="0" algn="ctr" rtl="0">
              <a:buNone/>
              <a:defRPr sz="2400"/>
            </a:lvl1pPr>
          </a:lstStyle>
          <a:p>
            <a:pPr lvl="0" rtl="0"/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fld id="{0C2A422B-8E90-41CB-B980-84C825E97B52}" type="datetimeFigureOut">
              <a:rPr lang="es-PE" smtClean="0"/>
              <a:t>07/06/2021</a:t>
            </a:fld>
            <a:endParaRPr lang="es-PE"/>
          </a:p>
        </p:txBody>
      </p:sp>
      <p:sp>
        <p:nvSpPr>
          <p:cNvPr id="5" name="Marcador de pie de página 4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endParaRPr lang="es-PE"/>
          </a:p>
        </p:txBody>
      </p:sp>
      <p:sp>
        <p:nvSpPr>
          <p:cNvPr id="6" name="Marcador de número de diapositiva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fld id="{DB682BD3-DC3B-4E07-883B-D1297B66843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465209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pPr lvl="0" rtl="0"/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fld id="{0C2A422B-8E90-41CB-B980-84C825E97B52}" type="datetimeFigureOut">
              <a:rPr lang="es-PE" smtClean="0"/>
              <a:t>07/06/2021</a:t>
            </a:fld>
            <a:endParaRPr lang="es-PE"/>
          </a:p>
        </p:txBody>
      </p:sp>
      <p:sp>
        <p:nvSpPr>
          <p:cNvPr id="4" name="Marcador de pie de página 3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endParaRPr lang="es-PE"/>
          </a:p>
        </p:txBody>
      </p:sp>
      <p:sp>
        <p:nvSpPr>
          <p:cNvPr id="5" name="Marcador de número de diapositiva 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fld id="{DB682BD3-DC3B-4E07-883B-D1297B66843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495387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9"/>
          </a:xfrm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pPr lvl="0" rtl="0"/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9"/>
          </a:xfrm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pPr lvl="0" rtl="0"/>
            <a:r>
              <a:rPr lang="es-ES" smtClean="0"/>
              <a:t>Haga clic para modificar el estilo de texto del patrón</a:t>
            </a:r>
          </a:p>
          <a:p>
            <a:pPr lvl="1" rtl="0"/>
            <a:r>
              <a:rPr lang="es-ES" smtClean="0"/>
              <a:t>Segundo nivel</a:t>
            </a:r>
          </a:p>
          <a:p>
            <a:pPr lvl="2" rtl="0"/>
            <a:r>
              <a:rPr lang="es-ES" smtClean="0"/>
              <a:t>Tercer nivel</a:t>
            </a:r>
          </a:p>
          <a:p>
            <a:pPr lvl="3" rtl="0"/>
            <a:r>
              <a:rPr lang="es-ES" smtClean="0"/>
              <a:t>Cuarto nivel</a:t>
            </a:r>
          </a:p>
          <a:p>
            <a:pPr lvl="4" rtl="0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fld id="{0C2A422B-8E90-41CB-B980-84C825E97B52}" type="datetimeFigureOut">
              <a:rPr lang="es-PE" smtClean="0"/>
              <a:t>07/06/2021</a:t>
            </a:fld>
            <a:endParaRPr lang="es-PE"/>
          </a:p>
        </p:txBody>
      </p:sp>
      <p:sp>
        <p:nvSpPr>
          <p:cNvPr id="5" name="Marcador de pie de página 4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endParaRPr lang="es-PE"/>
          </a:p>
        </p:txBody>
      </p:sp>
      <p:sp>
        <p:nvSpPr>
          <p:cNvPr id="6" name="Marcador de número de diapositiva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fld id="{DB682BD3-DC3B-4E07-883B-D1297B66843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23822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pPr lvl="0" rtl="0"/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lvl="0" indent="0" rtl="0">
              <a:buNone/>
              <a:defRPr sz="2400" b="1"/>
            </a:lvl1pPr>
          </a:lstStyle>
          <a:p>
            <a:pPr lvl="0" rt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texto 3"/>
          <p:cNvSpPr txBox="1">
            <a:spLocks noGrp="1"/>
          </p:cNvSpPr>
          <p:nvPr>
            <p:ph type="body"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pPr lvl="0" rtl="0"/>
            <a:r>
              <a:rPr lang="es-ES" smtClean="0"/>
              <a:t>Haga clic para modificar el estilo de texto del patrón</a:t>
            </a:r>
          </a:p>
          <a:p>
            <a:pPr lvl="1" rtl="0"/>
            <a:r>
              <a:rPr lang="es-ES" smtClean="0"/>
              <a:t>Segundo nivel</a:t>
            </a:r>
          </a:p>
          <a:p>
            <a:pPr lvl="2" rtl="0"/>
            <a:r>
              <a:rPr lang="es-ES" smtClean="0"/>
              <a:t>Tercer nivel</a:t>
            </a:r>
          </a:p>
          <a:p>
            <a:pPr lvl="3" rtl="0"/>
            <a:r>
              <a:rPr lang="es-ES" smtClean="0"/>
              <a:t>Cuarto nivel</a:t>
            </a:r>
          </a:p>
          <a:p>
            <a:pPr lvl="4" rtl="0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 txBox="1"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lvl="0" indent="0" rtl="0">
              <a:buNone/>
              <a:defRPr sz="2400" b="1"/>
            </a:lvl1pPr>
          </a:lstStyle>
          <a:p>
            <a:pPr lvl="0" rt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texto 5"/>
          <p:cNvSpPr txBox="1">
            <a:spLocks noGrp="1"/>
          </p:cNvSpPr>
          <p:nvPr>
            <p:ph type="body"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pPr lvl="0" rtl="0"/>
            <a:r>
              <a:rPr lang="es-ES" smtClean="0"/>
              <a:t>Haga clic para modificar el estilo de texto del patrón</a:t>
            </a:r>
          </a:p>
          <a:p>
            <a:pPr lvl="1" rtl="0"/>
            <a:r>
              <a:rPr lang="es-ES" smtClean="0"/>
              <a:t>Segundo nivel</a:t>
            </a:r>
          </a:p>
          <a:p>
            <a:pPr lvl="2" rtl="0"/>
            <a:r>
              <a:rPr lang="es-ES" smtClean="0"/>
              <a:t>Tercer nivel</a:t>
            </a:r>
          </a:p>
          <a:p>
            <a:pPr lvl="3" rtl="0"/>
            <a:r>
              <a:rPr lang="es-ES" smtClean="0"/>
              <a:t>Cuarto nivel</a:t>
            </a:r>
          </a:p>
          <a:p>
            <a:pPr lvl="4" rtl="0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fld id="{0C2A422B-8E90-41CB-B980-84C825E97B52}" type="datetimeFigureOut">
              <a:rPr lang="es-PE" smtClean="0"/>
              <a:t>07/06/2021</a:t>
            </a:fld>
            <a:endParaRPr lang="es-PE"/>
          </a:p>
        </p:txBody>
      </p:sp>
      <p:sp>
        <p:nvSpPr>
          <p:cNvPr id="8" name="Marcador de pie de página 7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endParaRPr lang="es-PE"/>
          </a:p>
        </p:txBody>
      </p:sp>
      <p:sp>
        <p:nvSpPr>
          <p:cNvPr id="9" name="Marcador de número de diapositiva 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fld id="{DB682BD3-DC3B-4E07-883B-D1297B66843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46255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pPr lvl="0" rtl="0"/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pPr lvl="0" rtl="0"/>
            <a:r>
              <a:rPr lang="es-ES" smtClean="0"/>
              <a:t>Haga clic para modificar el estilo de texto del patrón</a:t>
            </a:r>
          </a:p>
          <a:p>
            <a:pPr lvl="1" rtl="0"/>
            <a:r>
              <a:rPr lang="es-ES" smtClean="0"/>
              <a:t>Segundo nivel</a:t>
            </a:r>
          </a:p>
          <a:p>
            <a:pPr lvl="2" rtl="0"/>
            <a:r>
              <a:rPr lang="es-ES" smtClean="0"/>
              <a:t>Tercer nivel</a:t>
            </a:r>
          </a:p>
          <a:p>
            <a:pPr lvl="3" rtl="0"/>
            <a:r>
              <a:rPr lang="es-ES" smtClean="0"/>
              <a:t>Cuarto nivel</a:t>
            </a:r>
          </a:p>
          <a:p>
            <a:pPr lvl="4" rtl="0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fld id="{0C2A422B-8E90-41CB-B980-84C825E97B52}" type="datetimeFigureOut">
              <a:rPr lang="es-PE" smtClean="0"/>
              <a:t>07/06/2021</a:t>
            </a:fld>
            <a:endParaRPr lang="es-PE"/>
          </a:p>
        </p:txBody>
      </p:sp>
      <p:sp>
        <p:nvSpPr>
          <p:cNvPr id="5" name="Marcador de pie de página 4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endParaRPr lang="es-PE"/>
          </a:p>
        </p:txBody>
      </p:sp>
      <p:sp>
        <p:nvSpPr>
          <p:cNvPr id="6" name="Marcador de número de diapositiva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>
            <a:lvl1pPr lvl="0">
              <a:defRPr/>
            </a:lvl1pPr>
          </a:lstStyle>
          <a:p>
            <a:fld id="{DB682BD3-DC3B-4E07-883B-D1297B66843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328385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40" tIns="45720" rIns="91440" bIns="45720" anchor="ctr"/>
          <a:lstStyle>
            <a:lvl1pPr lvl="0">
              <a:defRPr/>
            </a:lvl1pPr>
          </a:lstStyle>
          <a:p>
            <a:pPr lvl="0" rtl="0"/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91440" tIns="45720" rIns="91440" bIns="45720"/>
          <a:lstStyle>
            <a:lvl1pPr lvl="0">
              <a:defRPr/>
            </a:lvl1pPr>
          </a:lstStyle>
          <a:p>
            <a:pPr lvl="0" rtl="0"/>
            <a:r>
              <a:rPr lang="es-ES"/>
              <a:t>Haga clic para modificar el estilo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4" name="Marcador de fecha 3"/>
          <p:cNvSpPr txBox="1"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lIns="91440" tIns="45720" rIns="91440" bIns="45720" anchor="ctr"/>
          <a:lstStyle>
            <a:lvl1pPr lvl="0" algn="l" rtl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A422B-8E90-41CB-B980-84C825E97B52}" type="datetimeFigureOut">
              <a:rPr lang="es-PE" smtClean="0"/>
              <a:t>07/06/2021</a:t>
            </a:fld>
            <a:endParaRPr lang="es-PE"/>
          </a:p>
        </p:txBody>
      </p:sp>
      <p:sp>
        <p:nvSpPr>
          <p:cNvPr id="5" name="Marcador de pie de página 4"/>
          <p:cNvSpPr txBox="1"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91440" tIns="45720" rIns="91440" bIns="45720" anchor="ctr"/>
          <a:lstStyle>
            <a:lvl1pPr lvl="0" algn="ctr" rtl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/>
          <p:cNvSpPr txBox="1"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lIns="91440" tIns="45720" rIns="91440" bIns="45720" anchor="ctr"/>
          <a:lstStyle>
            <a:lvl1pPr lvl="0" algn="r" rtl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82BD3-DC3B-4E07-883B-D1297B66843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52648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lvl="0" algn="l" rtl="0" eaLnBrk="1" hangingPunct="1">
        <a:lnSpc>
          <a:spcPct val="90000"/>
        </a:lnSpc>
        <a:buNone/>
        <a:defRPr sz="4400">
          <a:solidFill>
            <a:schemeClr val="tx1"/>
          </a:solidFill>
          <a:latin typeface="Calibri Light"/>
        </a:defRPr>
      </a:lvl1pPr>
    </p:titleStyle>
    <p:bodyStyle>
      <a:lvl1pPr marL="228600" lvl="0" indent="-228600" algn="l" rtl="0" eaLnBrk="1" hangingPunct="1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Calibri"/>
        </a:defRPr>
      </a:lvl1pPr>
      <a:lvl2pPr marL="685800" lvl="0" indent="-228600" algn="l" rtl="0" eaLnBrk="1" hangingPunct="1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Calibri"/>
        </a:defRPr>
      </a:lvl2pPr>
      <a:lvl3pPr marL="1143000" lvl="0" indent="-228600" algn="l" rtl="0" eaLnBrk="1" hangingPunct="1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Calibri"/>
        </a:defRPr>
      </a:lvl3pPr>
      <a:lvl4pPr marL="1600200" lvl="0" indent="-228600" algn="l" rtl="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Calibri"/>
        </a:defRPr>
      </a:lvl4pPr>
      <a:lvl5pPr marL="2057400" lvl="0" indent="-228600" algn="l" rtl="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Calibri"/>
        </a:defRPr>
      </a:lvl5pPr>
      <a:lvl6pPr marL="2514600" lvl="0" indent="-228600" algn="l" rtl="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Calibri"/>
        </a:defRPr>
      </a:lvl6pPr>
      <a:lvl7pPr marL="2971800" lvl="0" indent="-228600" algn="l" rtl="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Calibri"/>
        </a:defRPr>
      </a:lvl7pPr>
      <a:lvl8pPr marL="3429000" lvl="0" indent="-228600" algn="l" rtl="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Calibri"/>
        </a:defRPr>
      </a:lvl8pPr>
      <a:lvl9pPr marL="3886200" lvl="0" indent="-228600" algn="l" rtl="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Calibri"/>
        </a:defRPr>
      </a:lvl9pPr>
    </p:bodyStyle>
    <p:otherStyle>
      <a:lvl1pPr marL="0" lvl="0" algn="l" rtl="0" eaLnBrk="1" hangingPunct="1">
        <a:defRPr sz="1800">
          <a:solidFill>
            <a:schemeClr val="tx1"/>
          </a:solidFill>
          <a:latin typeface="Calibri"/>
        </a:defRPr>
      </a:lvl1pPr>
      <a:lvl2pPr marL="457200" lvl="0" algn="l" rtl="0" eaLnBrk="1" hangingPunct="1">
        <a:defRPr sz="1800">
          <a:solidFill>
            <a:schemeClr val="tx1"/>
          </a:solidFill>
          <a:latin typeface="Calibri"/>
        </a:defRPr>
      </a:lvl2pPr>
      <a:lvl3pPr marL="914400" lvl="0" algn="l" rtl="0" eaLnBrk="1" hangingPunct="1">
        <a:defRPr sz="1800">
          <a:solidFill>
            <a:schemeClr val="tx1"/>
          </a:solidFill>
          <a:latin typeface="Calibri"/>
        </a:defRPr>
      </a:lvl3pPr>
      <a:lvl4pPr marL="1371600" lvl="0" algn="l" rtl="0" eaLnBrk="1" hangingPunct="1">
        <a:defRPr sz="1800">
          <a:solidFill>
            <a:schemeClr val="tx1"/>
          </a:solidFill>
          <a:latin typeface="Calibri"/>
        </a:defRPr>
      </a:lvl4pPr>
      <a:lvl5pPr marL="1828800" lvl="0" algn="l" rtl="0" eaLnBrk="1" hangingPunct="1">
        <a:defRPr sz="1800">
          <a:solidFill>
            <a:schemeClr val="tx1"/>
          </a:solidFill>
          <a:latin typeface="Calibri"/>
        </a:defRPr>
      </a:lvl5pPr>
      <a:lvl6pPr marL="2286000" lvl="0" algn="l" rtl="0" eaLnBrk="1" hangingPunct="1">
        <a:defRPr sz="1800">
          <a:solidFill>
            <a:schemeClr val="tx1"/>
          </a:solidFill>
          <a:latin typeface="Calibri"/>
        </a:defRPr>
      </a:lvl6pPr>
      <a:lvl7pPr marL="2743200" lvl="0" algn="l" rtl="0" eaLnBrk="1" hangingPunct="1">
        <a:defRPr sz="1800">
          <a:solidFill>
            <a:schemeClr val="tx1"/>
          </a:solidFill>
          <a:latin typeface="Calibri"/>
        </a:defRPr>
      </a:lvl7pPr>
      <a:lvl8pPr marL="3200400" lvl="0" algn="l" rtl="0" eaLnBrk="1" hangingPunct="1">
        <a:defRPr sz="1800">
          <a:solidFill>
            <a:schemeClr val="tx1"/>
          </a:solidFill>
          <a:latin typeface="Calibri"/>
        </a:defRPr>
      </a:lvl8pPr>
      <a:lvl9pPr marL="3657600" lvl="0" algn="l" rtl="0" eaLnBrk="1" hangingPunct="1">
        <a:defRPr sz="1800">
          <a:solidFill>
            <a:schemeClr val="tx1"/>
          </a:solidFill>
          <a:latin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-43681" y="-80963"/>
            <a:ext cx="12192000" cy="693896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45123" y="574219"/>
            <a:ext cx="9684995" cy="2387600"/>
          </a:xfrm>
        </p:spPr>
        <p:txBody>
          <a:bodyPr>
            <a:normAutofit fontScale="90000"/>
          </a:bodyPr>
          <a:lstStyle/>
          <a:p>
            <a:r>
              <a:rPr lang="es-PE" sz="96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CARACTERISTICAS DEL COVID-19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129317" y="6030119"/>
            <a:ext cx="6258636" cy="1655762"/>
          </a:xfrm>
        </p:spPr>
        <p:txBody>
          <a:bodyPr/>
          <a:lstStyle/>
          <a:p>
            <a:r>
              <a:rPr lang="es-PE" dirty="0" smtClean="0">
                <a:solidFill>
                  <a:srgbClr val="FF0000"/>
                </a:solidFill>
              </a:rPr>
              <a:t>TTE VET FLORES FERNANDEZ FELICITAS</a:t>
            </a:r>
            <a:endParaRPr lang="es-PE" dirty="0">
              <a:solidFill>
                <a:srgbClr val="FF0000"/>
              </a:solidFill>
            </a:endParaRPr>
          </a:p>
        </p:txBody>
      </p:sp>
      <p:sp>
        <p:nvSpPr>
          <p:cNvPr id="4" name="object 15"/>
          <p:cNvSpPr/>
          <p:nvPr/>
        </p:nvSpPr>
        <p:spPr>
          <a:xfrm>
            <a:off x="9301513" y="1252229"/>
            <a:ext cx="2485588" cy="2395728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39" b="100000" l="0" r="97231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7688" y="3269627"/>
            <a:ext cx="5741894" cy="2663078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>
          <a:blip r:embed="rId5"/>
          <a:srcRect t="4522" b="87039"/>
          <a:stretch>
            <a:fillRect/>
          </a:stretch>
        </p:blipFill>
        <p:spPr>
          <a:xfrm>
            <a:off x="114299" y="29195"/>
            <a:ext cx="11963401" cy="607417"/>
          </a:xfrm>
          <a:prstGeom prst="rect">
            <a:avLst/>
          </a:prstGeom>
          <a:noFill/>
        </p:spPr>
      </p:pic>
      <p:grpSp>
        <p:nvGrpSpPr>
          <p:cNvPr id="9" name="Grupo 8"/>
          <p:cNvGrpSpPr/>
          <p:nvPr/>
        </p:nvGrpSpPr>
        <p:grpSpPr>
          <a:xfrm>
            <a:off x="42743" y="6659303"/>
            <a:ext cx="12072935" cy="185737"/>
            <a:chOff x="460375" y="6524263"/>
            <a:chExt cx="5759450" cy="117141"/>
          </a:xfrm>
        </p:grpSpPr>
        <p:sp>
          <p:nvSpPr>
            <p:cNvPr id="10" name="Rectángulo 9"/>
            <p:cNvSpPr/>
            <p:nvPr/>
          </p:nvSpPr>
          <p:spPr>
            <a:xfrm>
              <a:off x="460375" y="6530613"/>
              <a:ext cx="769938" cy="110791"/>
            </a:xfrm>
            <a:prstGeom prst="rect">
              <a:avLst/>
            </a:prstGeom>
            <a:solidFill>
              <a:srgbClr val="3C3300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1277938" y="6524263"/>
              <a:ext cx="950912" cy="110791"/>
            </a:xfrm>
            <a:prstGeom prst="rect">
              <a:avLst/>
            </a:prstGeom>
            <a:solidFill>
              <a:srgbClr val="655B05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2276475" y="6524263"/>
              <a:ext cx="949325" cy="110791"/>
            </a:xfrm>
            <a:prstGeom prst="rect">
              <a:avLst/>
            </a:prstGeom>
            <a:solidFill>
              <a:srgbClr val="A2A535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3273425" y="6524263"/>
              <a:ext cx="950913" cy="110791"/>
            </a:xfrm>
            <a:prstGeom prst="rect">
              <a:avLst/>
            </a:prstGeom>
            <a:solidFill>
              <a:srgbClr val="D2CBAC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14" name="Rectángulo 13"/>
            <p:cNvSpPr/>
            <p:nvPr/>
          </p:nvSpPr>
          <p:spPr>
            <a:xfrm>
              <a:off x="4271963" y="6524263"/>
              <a:ext cx="950912" cy="110791"/>
            </a:xfrm>
            <a:prstGeom prst="rect">
              <a:avLst/>
            </a:prstGeom>
            <a:solidFill>
              <a:srgbClr val="9E8972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15" name="Rectángulo 14"/>
            <p:cNvSpPr/>
            <p:nvPr/>
          </p:nvSpPr>
          <p:spPr>
            <a:xfrm>
              <a:off x="5270500" y="6524263"/>
              <a:ext cx="949325" cy="110791"/>
            </a:xfrm>
            <a:prstGeom prst="rect">
              <a:avLst/>
            </a:prstGeom>
            <a:solidFill>
              <a:srgbClr val="A9A084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</p:grpSp>
      <p:pic>
        <p:nvPicPr>
          <p:cNvPr id="16" name="Imagen 15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42743" y="75962"/>
            <a:ext cx="1828800" cy="5275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450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/>
          <p:cNvSpPr/>
          <p:nvPr/>
        </p:nvSpPr>
        <p:spPr>
          <a:xfrm>
            <a:off x="901521" y="785611"/>
            <a:ext cx="6853294" cy="78561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5" name="Imagen 4"/>
          <p:cNvPicPr/>
          <p:nvPr/>
        </p:nvPicPr>
        <p:blipFill>
          <a:blip r:embed="rId2"/>
          <a:srcRect t="4522" b="87039"/>
          <a:stretch>
            <a:fillRect/>
          </a:stretch>
        </p:blipFill>
        <p:spPr>
          <a:xfrm>
            <a:off x="0" y="61416"/>
            <a:ext cx="11963401" cy="607417"/>
          </a:xfrm>
          <a:prstGeom prst="rect">
            <a:avLst/>
          </a:prstGeom>
          <a:noFill/>
        </p:spPr>
      </p:pic>
      <p:grpSp>
        <p:nvGrpSpPr>
          <p:cNvPr id="6" name="Grupo 5"/>
          <p:cNvGrpSpPr/>
          <p:nvPr/>
        </p:nvGrpSpPr>
        <p:grpSpPr>
          <a:xfrm>
            <a:off x="42743" y="6659303"/>
            <a:ext cx="12072935" cy="185737"/>
            <a:chOff x="460375" y="6524263"/>
            <a:chExt cx="5759450" cy="117141"/>
          </a:xfrm>
        </p:grpSpPr>
        <p:sp>
          <p:nvSpPr>
            <p:cNvPr id="7" name="Rectángulo 6"/>
            <p:cNvSpPr/>
            <p:nvPr/>
          </p:nvSpPr>
          <p:spPr>
            <a:xfrm>
              <a:off x="460375" y="6530613"/>
              <a:ext cx="769938" cy="110791"/>
            </a:xfrm>
            <a:prstGeom prst="rect">
              <a:avLst/>
            </a:prstGeom>
            <a:solidFill>
              <a:srgbClr val="3C3300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8" name="Rectángulo 7"/>
            <p:cNvSpPr/>
            <p:nvPr/>
          </p:nvSpPr>
          <p:spPr>
            <a:xfrm>
              <a:off x="1277938" y="6524263"/>
              <a:ext cx="950912" cy="110791"/>
            </a:xfrm>
            <a:prstGeom prst="rect">
              <a:avLst/>
            </a:prstGeom>
            <a:solidFill>
              <a:srgbClr val="655B05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9" name="Rectángulo 8"/>
            <p:cNvSpPr/>
            <p:nvPr/>
          </p:nvSpPr>
          <p:spPr>
            <a:xfrm>
              <a:off x="2276475" y="6524263"/>
              <a:ext cx="949325" cy="110791"/>
            </a:xfrm>
            <a:prstGeom prst="rect">
              <a:avLst/>
            </a:prstGeom>
            <a:solidFill>
              <a:srgbClr val="A2A535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3273425" y="6524263"/>
              <a:ext cx="950913" cy="110791"/>
            </a:xfrm>
            <a:prstGeom prst="rect">
              <a:avLst/>
            </a:prstGeom>
            <a:solidFill>
              <a:srgbClr val="D2CBAC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4271963" y="6524263"/>
              <a:ext cx="950912" cy="110791"/>
            </a:xfrm>
            <a:prstGeom prst="rect">
              <a:avLst/>
            </a:prstGeom>
            <a:solidFill>
              <a:srgbClr val="9E8972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5270500" y="6524263"/>
              <a:ext cx="949325" cy="110791"/>
            </a:xfrm>
            <a:prstGeom prst="rect">
              <a:avLst/>
            </a:prstGeom>
            <a:solidFill>
              <a:srgbClr val="A9A084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</p:grpSp>
      <p:sp>
        <p:nvSpPr>
          <p:cNvPr id="13" name="CuadroTexto 12"/>
          <p:cNvSpPr txBox="1"/>
          <p:nvPr/>
        </p:nvSpPr>
        <p:spPr>
          <a:xfrm>
            <a:off x="1068947" y="707340"/>
            <a:ext cx="94530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4400" b="1" dirty="0" smtClean="0"/>
              <a:t>TEST DIAGNÓSTICOS</a:t>
            </a:r>
            <a:endParaRPr lang="es-PE" sz="4400" b="1" dirty="0">
              <a:latin typeface="+mj-lt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t="17176" r="-513" b="26044"/>
          <a:stretch/>
        </p:blipFill>
        <p:spPr>
          <a:xfrm>
            <a:off x="914470" y="1593559"/>
            <a:ext cx="7860322" cy="509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87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52315" y="4288665"/>
            <a:ext cx="4734060" cy="1510384"/>
          </a:xfrm>
        </p:spPr>
        <p:txBody>
          <a:bodyPr/>
          <a:lstStyle/>
          <a:p>
            <a:r>
              <a:rPr lang="es-PE" sz="3600" b="1" dirty="0" smtClean="0"/>
              <a:t>BIOSEGURIDAD</a:t>
            </a:r>
            <a:endParaRPr lang="es-PE" sz="3600" b="1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286777" y="594104"/>
            <a:ext cx="6240887" cy="2463040"/>
          </a:xfrm>
        </p:spPr>
        <p:txBody>
          <a:bodyPr/>
          <a:lstStyle/>
          <a:p>
            <a:pPr marL="0" indent="0">
              <a:buNone/>
            </a:pPr>
            <a:r>
              <a:rPr lang="es-PE" sz="11500" dirty="0" smtClean="0"/>
              <a:t>GRACIAS</a:t>
            </a:r>
            <a:endParaRPr lang="es-PE" sz="115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08" y="1001820"/>
            <a:ext cx="4249280" cy="459678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9583" y="2215165"/>
            <a:ext cx="4906851" cy="235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70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5" name="WhatsApp Video 2021-06-07 at 3.20.06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4" y="92074"/>
            <a:ext cx="12099925" cy="665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78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>
          <a:blip r:embed="rId2"/>
          <a:srcRect t="4522" b="87039"/>
          <a:stretch>
            <a:fillRect/>
          </a:stretch>
        </p:blipFill>
        <p:spPr>
          <a:xfrm>
            <a:off x="228601" y="36043"/>
            <a:ext cx="11963401" cy="607417"/>
          </a:xfrm>
          <a:prstGeom prst="rect">
            <a:avLst/>
          </a:prstGeom>
          <a:noFill/>
        </p:spPr>
      </p:pic>
      <p:grpSp>
        <p:nvGrpSpPr>
          <p:cNvPr id="3" name="Grupo 2"/>
          <p:cNvGrpSpPr/>
          <p:nvPr/>
        </p:nvGrpSpPr>
        <p:grpSpPr>
          <a:xfrm>
            <a:off x="42743" y="6659303"/>
            <a:ext cx="12072935" cy="185737"/>
            <a:chOff x="460375" y="6524263"/>
            <a:chExt cx="5759450" cy="117141"/>
          </a:xfrm>
        </p:grpSpPr>
        <p:sp>
          <p:nvSpPr>
            <p:cNvPr id="4" name="Rectángulo 3"/>
            <p:cNvSpPr/>
            <p:nvPr/>
          </p:nvSpPr>
          <p:spPr>
            <a:xfrm>
              <a:off x="460375" y="6530613"/>
              <a:ext cx="769938" cy="110791"/>
            </a:xfrm>
            <a:prstGeom prst="rect">
              <a:avLst/>
            </a:prstGeom>
            <a:solidFill>
              <a:srgbClr val="3C3300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5" name="Rectángulo 4"/>
            <p:cNvSpPr/>
            <p:nvPr/>
          </p:nvSpPr>
          <p:spPr>
            <a:xfrm>
              <a:off x="1277938" y="6524263"/>
              <a:ext cx="950912" cy="110791"/>
            </a:xfrm>
            <a:prstGeom prst="rect">
              <a:avLst/>
            </a:prstGeom>
            <a:solidFill>
              <a:srgbClr val="655B05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6" name="Rectángulo 5"/>
            <p:cNvSpPr/>
            <p:nvPr/>
          </p:nvSpPr>
          <p:spPr>
            <a:xfrm>
              <a:off x="2276475" y="6524263"/>
              <a:ext cx="949325" cy="110791"/>
            </a:xfrm>
            <a:prstGeom prst="rect">
              <a:avLst/>
            </a:prstGeom>
            <a:solidFill>
              <a:srgbClr val="A2A535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7" name="Rectángulo 6"/>
            <p:cNvSpPr/>
            <p:nvPr/>
          </p:nvSpPr>
          <p:spPr>
            <a:xfrm>
              <a:off x="3273425" y="6524263"/>
              <a:ext cx="950913" cy="110791"/>
            </a:xfrm>
            <a:prstGeom prst="rect">
              <a:avLst/>
            </a:prstGeom>
            <a:solidFill>
              <a:srgbClr val="D2CBAC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8" name="Rectángulo 7"/>
            <p:cNvSpPr/>
            <p:nvPr/>
          </p:nvSpPr>
          <p:spPr>
            <a:xfrm>
              <a:off x="4271963" y="6524263"/>
              <a:ext cx="950912" cy="110791"/>
            </a:xfrm>
            <a:prstGeom prst="rect">
              <a:avLst/>
            </a:prstGeom>
            <a:solidFill>
              <a:srgbClr val="9E8972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9" name="Rectángulo 8"/>
            <p:cNvSpPr/>
            <p:nvPr/>
          </p:nvSpPr>
          <p:spPr>
            <a:xfrm>
              <a:off x="5270500" y="6524263"/>
              <a:ext cx="949325" cy="110791"/>
            </a:xfrm>
            <a:prstGeom prst="rect">
              <a:avLst/>
            </a:prstGeom>
            <a:solidFill>
              <a:srgbClr val="A9A084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</p:grpSp>
      <p:pic>
        <p:nvPicPr>
          <p:cNvPr id="10" name="Imagen 9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42743" y="75962"/>
            <a:ext cx="1828800" cy="527578"/>
          </a:xfrm>
          <a:prstGeom prst="rect">
            <a:avLst/>
          </a:prstGeom>
          <a:noFill/>
        </p:spPr>
      </p:pic>
      <p:sp>
        <p:nvSpPr>
          <p:cNvPr id="11" name="CuadroTexto 10"/>
          <p:cNvSpPr txBox="1"/>
          <p:nvPr/>
        </p:nvSpPr>
        <p:spPr>
          <a:xfrm>
            <a:off x="3959564" y="2030533"/>
            <a:ext cx="6196120" cy="44382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/>
          <a:lstStyle>
            <a:lvl1pPr lvl="0">
              <a:defRPr/>
            </a:lvl1pPr>
          </a:lstStyle>
          <a:p>
            <a:pPr marL="342900" indent="-342900">
              <a:lnSpc>
                <a:spcPct val="200000"/>
              </a:lnSpc>
              <a:buFont typeface="Wingdings"/>
              <a:buChar char=""/>
            </a:pPr>
            <a:r>
              <a:rPr lang="es-PE" dirty="0" smtClean="0">
                <a:latin typeface="Century Gothic"/>
              </a:rPr>
              <a:t>CARACTERISTICAS DEL COVID 19</a:t>
            </a:r>
          </a:p>
          <a:p>
            <a:pPr marL="342900" indent="-342900">
              <a:lnSpc>
                <a:spcPct val="200000"/>
              </a:lnSpc>
              <a:buFont typeface="Wingdings"/>
              <a:buChar char=""/>
            </a:pPr>
            <a:r>
              <a:rPr lang="es-ES" dirty="0">
                <a:latin typeface="Century Gothic"/>
              </a:rPr>
              <a:t>CICLO DE VIDA DE UN </a:t>
            </a:r>
            <a:r>
              <a:rPr lang="es-ES" dirty="0" smtClean="0">
                <a:latin typeface="Century Gothic"/>
              </a:rPr>
              <a:t>CORONAVIRUS</a:t>
            </a:r>
          </a:p>
          <a:p>
            <a:pPr marL="342900" indent="-342900">
              <a:lnSpc>
                <a:spcPct val="200000"/>
              </a:lnSpc>
              <a:buFont typeface="Wingdings"/>
              <a:buChar char=""/>
            </a:pPr>
            <a:r>
              <a:rPr lang="es-ES" dirty="0" smtClean="0">
                <a:latin typeface="Century Gothic"/>
              </a:rPr>
              <a:t>EVOLUCIÓN DEL COVID 19</a:t>
            </a:r>
            <a:endParaRPr lang="es-ES" dirty="0">
              <a:latin typeface="Century Gothic"/>
            </a:endParaRPr>
          </a:p>
          <a:p>
            <a:pPr marL="342900" lvl="0" indent="-342900">
              <a:lnSpc>
                <a:spcPct val="200000"/>
              </a:lnSpc>
              <a:buFont typeface="Wingdings"/>
              <a:buChar char=""/>
            </a:pPr>
            <a:r>
              <a:rPr lang="es-ES" dirty="0" smtClean="0">
                <a:latin typeface="Century Gothic"/>
              </a:rPr>
              <a:t>FORMAS DE CONTAGIO DEL COVID 19</a:t>
            </a:r>
          </a:p>
          <a:p>
            <a:pPr marL="342900" indent="-342900">
              <a:lnSpc>
                <a:spcPct val="200000"/>
              </a:lnSpc>
              <a:buFont typeface="Wingdings"/>
              <a:buChar char=""/>
            </a:pPr>
            <a:r>
              <a:rPr lang="es-ES" dirty="0">
                <a:latin typeface="Century Gothic"/>
              </a:rPr>
              <a:t>FORMAS DE </a:t>
            </a:r>
            <a:r>
              <a:rPr lang="es-ES" dirty="0" smtClean="0">
                <a:latin typeface="Century Gothic"/>
              </a:rPr>
              <a:t>PRESENTACIÓN </a:t>
            </a:r>
            <a:r>
              <a:rPr lang="es-ES" dirty="0">
                <a:latin typeface="Century Gothic"/>
              </a:rPr>
              <a:t>DEL COVID </a:t>
            </a:r>
            <a:r>
              <a:rPr lang="es-ES" dirty="0" smtClean="0">
                <a:latin typeface="Century Gothic"/>
              </a:rPr>
              <a:t>19</a:t>
            </a:r>
          </a:p>
          <a:p>
            <a:pPr marL="342900" indent="-342900">
              <a:lnSpc>
                <a:spcPct val="200000"/>
              </a:lnSpc>
              <a:buFont typeface="Wingdings"/>
              <a:buChar char=""/>
            </a:pPr>
            <a:r>
              <a:rPr lang="es-ES" dirty="0" smtClean="0">
                <a:latin typeface="Century Gothic"/>
              </a:rPr>
              <a:t>TEST DE DIAGNOSTICOS DEL COVID-19</a:t>
            </a:r>
            <a:endParaRPr lang="es-ES" dirty="0">
              <a:latin typeface="Century Gothic"/>
            </a:endParaRPr>
          </a:p>
          <a:p>
            <a:pPr marL="342900" lvl="0" indent="-342900">
              <a:lnSpc>
                <a:spcPct val="200000"/>
              </a:lnSpc>
              <a:buFont typeface="Wingdings"/>
              <a:buChar char=""/>
            </a:pPr>
            <a:endParaRPr lang="es-ES" dirty="0">
              <a:latin typeface="Century Gothic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4391696" y="850448"/>
            <a:ext cx="2665928" cy="584775"/>
          </a:xfrm>
          <a:prstGeom prst="rect">
            <a:avLst/>
          </a:prstGeom>
          <a:solidFill>
            <a:srgbClr val="FFFF00"/>
          </a:solidFill>
        </p:spPr>
        <p:txBody>
          <a:bodyPr wrap="square"/>
          <a:lstStyle>
            <a:lvl1pPr lvl="0">
              <a:defRPr/>
            </a:lvl1pPr>
          </a:lstStyle>
          <a:p>
            <a:pPr lvl="0" algn="ctr" rtl="0"/>
            <a:r>
              <a:rPr lang="es-PE" sz="3200" b="1" dirty="0">
                <a:latin typeface="Century Gothic"/>
              </a:rPr>
              <a:t>SUMARIO</a:t>
            </a:r>
          </a:p>
        </p:txBody>
      </p:sp>
      <p:pic>
        <p:nvPicPr>
          <p:cNvPr id="13" name="Imagen 12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1519708" y="2669735"/>
            <a:ext cx="2052922" cy="3274565"/>
          </a:xfrm>
          <a:prstGeom prst="rect">
            <a:avLst/>
          </a:prstGeom>
          <a:noFill/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5515" y="5082675"/>
            <a:ext cx="1727990" cy="166446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6557" y="1033064"/>
            <a:ext cx="2487384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9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Llamada de flecha a la izquierda 16"/>
          <p:cNvSpPr/>
          <p:nvPr/>
        </p:nvSpPr>
        <p:spPr>
          <a:xfrm>
            <a:off x="4126470" y="1825624"/>
            <a:ext cx="7612554" cy="4299728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4453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3" name="Rectángulo 12"/>
          <p:cNvSpPr/>
          <p:nvPr/>
        </p:nvSpPr>
        <p:spPr>
          <a:xfrm>
            <a:off x="849713" y="745054"/>
            <a:ext cx="7713995" cy="81223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9713" y="580241"/>
            <a:ext cx="10515600" cy="1325563"/>
          </a:xfrm>
        </p:spPr>
        <p:txBody>
          <a:bodyPr/>
          <a:lstStyle/>
          <a:p>
            <a:r>
              <a:rPr lang="es-PE" b="1" dirty="0" smtClean="0"/>
              <a:t>CARACTERISTICAS  DEL COVID-19</a:t>
            </a:r>
            <a:endParaRPr lang="es-PE" b="1" dirty="0"/>
          </a:p>
        </p:txBody>
      </p:sp>
      <p:sp>
        <p:nvSpPr>
          <p:cNvPr id="3" name="Marcador de contenido 2"/>
          <p:cNvSpPr>
            <a:spLocks noGrp="1"/>
          </p:cNvSpPr>
          <p:nvPr>
            <p:ph type="body" idx="1"/>
          </p:nvPr>
        </p:nvSpPr>
        <p:spPr>
          <a:xfrm>
            <a:off x="5280338" y="1825624"/>
            <a:ext cx="6073461" cy="448502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PE" dirty="0"/>
              <a:t>La enfermedad denominada COVID-19, por la Organización Mundial de la Salud (OMS), es producida por el virus SARS-CoV-2 (coronavirus 2 del síndrome respiratorio agudo severo).  Los coronavirus son una familia de virus patógenos para animales y humanos, en los humanos pueden causar desde infecciones leves como resfríos hasta patologías severas como las que se registraron en la </a:t>
            </a:r>
            <a:r>
              <a:rPr lang="es-PE" dirty="0" smtClean="0"/>
              <a:t>epidemia</a:t>
            </a:r>
            <a:endParaRPr lang="es-PE" dirty="0"/>
          </a:p>
        </p:txBody>
      </p:sp>
      <p:pic>
        <p:nvPicPr>
          <p:cNvPr id="4" name="Imagen 3"/>
          <p:cNvPicPr/>
          <p:nvPr/>
        </p:nvPicPr>
        <p:blipFill>
          <a:blip r:embed="rId2"/>
          <a:srcRect t="4522" b="87039"/>
          <a:stretch>
            <a:fillRect/>
          </a:stretch>
        </p:blipFill>
        <p:spPr>
          <a:xfrm>
            <a:off x="0" y="61416"/>
            <a:ext cx="11963401" cy="607417"/>
          </a:xfrm>
          <a:prstGeom prst="rect">
            <a:avLst/>
          </a:prstGeom>
          <a:noFill/>
        </p:spPr>
      </p:pic>
      <p:pic>
        <p:nvPicPr>
          <p:cNvPr id="5" name="Imagen 4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42743" y="75962"/>
            <a:ext cx="1828800" cy="527578"/>
          </a:xfrm>
          <a:prstGeom prst="rect">
            <a:avLst/>
          </a:prstGeom>
          <a:noFill/>
        </p:spPr>
      </p:pic>
      <p:grpSp>
        <p:nvGrpSpPr>
          <p:cNvPr id="6" name="Grupo 5"/>
          <p:cNvGrpSpPr/>
          <p:nvPr/>
        </p:nvGrpSpPr>
        <p:grpSpPr>
          <a:xfrm>
            <a:off x="42743" y="6659303"/>
            <a:ext cx="12072935" cy="185737"/>
            <a:chOff x="460375" y="6524263"/>
            <a:chExt cx="5759450" cy="117141"/>
          </a:xfrm>
        </p:grpSpPr>
        <p:sp>
          <p:nvSpPr>
            <p:cNvPr id="7" name="Rectángulo 6"/>
            <p:cNvSpPr/>
            <p:nvPr/>
          </p:nvSpPr>
          <p:spPr>
            <a:xfrm>
              <a:off x="460375" y="6530613"/>
              <a:ext cx="769938" cy="110791"/>
            </a:xfrm>
            <a:prstGeom prst="rect">
              <a:avLst/>
            </a:prstGeom>
            <a:solidFill>
              <a:srgbClr val="3C3300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8" name="Rectángulo 7"/>
            <p:cNvSpPr/>
            <p:nvPr/>
          </p:nvSpPr>
          <p:spPr>
            <a:xfrm>
              <a:off x="1277938" y="6524263"/>
              <a:ext cx="950912" cy="110791"/>
            </a:xfrm>
            <a:prstGeom prst="rect">
              <a:avLst/>
            </a:prstGeom>
            <a:solidFill>
              <a:srgbClr val="655B05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9" name="Rectángulo 8"/>
            <p:cNvSpPr/>
            <p:nvPr/>
          </p:nvSpPr>
          <p:spPr>
            <a:xfrm>
              <a:off x="2276475" y="6524263"/>
              <a:ext cx="949325" cy="110791"/>
            </a:xfrm>
            <a:prstGeom prst="rect">
              <a:avLst/>
            </a:prstGeom>
            <a:solidFill>
              <a:srgbClr val="A2A535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3273425" y="6524263"/>
              <a:ext cx="950913" cy="110791"/>
            </a:xfrm>
            <a:prstGeom prst="rect">
              <a:avLst/>
            </a:prstGeom>
            <a:solidFill>
              <a:srgbClr val="D2CBAC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4271963" y="6524263"/>
              <a:ext cx="950912" cy="110791"/>
            </a:xfrm>
            <a:prstGeom prst="rect">
              <a:avLst/>
            </a:prstGeom>
            <a:solidFill>
              <a:srgbClr val="9E8972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5270500" y="6524263"/>
              <a:ext cx="949325" cy="110791"/>
            </a:xfrm>
            <a:prstGeom prst="rect">
              <a:avLst/>
            </a:prstGeom>
            <a:solidFill>
              <a:srgbClr val="A9A084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</p:grp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4"/>
          <a:srcRect l="7928" r="4968"/>
          <a:stretch/>
        </p:blipFill>
        <p:spPr>
          <a:xfrm>
            <a:off x="42743" y="2254459"/>
            <a:ext cx="4335827" cy="367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34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017429" y="683379"/>
            <a:ext cx="8337586" cy="69615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7429" y="380697"/>
            <a:ext cx="10336369" cy="1325563"/>
          </a:xfrm>
        </p:spPr>
        <p:txBody>
          <a:bodyPr/>
          <a:lstStyle/>
          <a:p>
            <a:r>
              <a:rPr lang="es-PE" b="1" dirty="0" smtClean="0"/>
              <a:t>CICLO DE VIDA DE UN CORONAVIRUS</a:t>
            </a:r>
            <a:endParaRPr lang="es-PE" b="1" dirty="0"/>
          </a:p>
        </p:txBody>
      </p:sp>
      <p:pic>
        <p:nvPicPr>
          <p:cNvPr id="5" name="Imagen 4"/>
          <p:cNvPicPr/>
          <p:nvPr/>
        </p:nvPicPr>
        <p:blipFill>
          <a:blip r:embed="rId2"/>
          <a:srcRect t="4522" b="87039"/>
          <a:stretch>
            <a:fillRect/>
          </a:stretch>
        </p:blipFill>
        <p:spPr>
          <a:xfrm>
            <a:off x="114299" y="61416"/>
            <a:ext cx="11963401" cy="607417"/>
          </a:xfrm>
          <a:prstGeom prst="rect">
            <a:avLst/>
          </a:prstGeom>
          <a:noFill/>
        </p:spPr>
      </p:pic>
      <p:pic>
        <p:nvPicPr>
          <p:cNvPr id="6" name="Imagen 5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42743" y="75962"/>
            <a:ext cx="1828800" cy="527578"/>
          </a:xfrm>
          <a:prstGeom prst="rect">
            <a:avLst/>
          </a:prstGeom>
          <a:noFill/>
        </p:spPr>
      </p:pic>
      <p:grpSp>
        <p:nvGrpSpPr>
          <p:cNvPr id="7" name="Grupo 6"/>
          <p:cNvGrpSpPr/>
          <p:nvPr/>
        </p:nvGrpSpPr>
        <p:grpSpPr>
          <a:xfrm>
            <a:off x="42743" y="6659303"/>
            <a:ext cx="12072935" cy="185737"/>
            <a:chOff x="460375" y="6524263"/>
            <a:chExt cx="5759450" cy="117141"/>
          </a:xfrm>
        </p:grpSpPr>
        <p:sp>
          <p:nvSpPr>
            <p:cNvPr id="8" name="Rectángulo 7"/>
            <p:cNvSpPr/>
            <p:nvPr/>
          </p:nvSpPr>
          <p:spPr>
            <a:xfrm>
              <a:off x="460375" y="6530613"/>
              <a:ext cx="769938" cy="110791"/>
            </a:xfrm>
            <a:prstGeom prst="rect">
              <a:avLst/>
            </a:prstGeom>
            <a:solidFill>
              <a:srgbClr val="3C3300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9" name="Rectángulo 8"/>
            <p:cNvSpPr/>
            <p:nvPr/>
          </p:nvSpPr>
          <p:spPr>
            <a:xfrm>
              <a:off x="1277938" y="6524263"/>
              <a:ext cx="950912" cy="110791"/>
            </a:xfrm>
            <a:prstGeom prst="rect">
              <a:avLst/>
            </a:prstGeom>
            <a:solidFill>
              <a:srgbClr val="655B05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2276475" y="6524263"/>
              <a:ext cx="949325" cy="110791"/>
            </a:xfrm>
            <a:prstGeom prst="rect">
              <a:avLst/>
            </a:prstGeom>
            <a:solidFill>
              <a:srgbClr val="A2A535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3273425" y="6524263"/>
              <a:ext cx="950913" cy="110791"/>
            </a:xfrm>
            <a:prstGeom prst="rect">
              <a:avLst/>
            </a:prstGeom>
            <a:solidFill>
              <a:srgbClr val="D2CBAC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4271963" y="6524263"/>
              <a:ext cx="950912" cy="110791"/>
            </a:xfrm>
            <a:prstGeom prst="rect">
              <a:avLst/>
            </a:prstGeom>
            <a:solidFill>
              <a:srgbClr val="9E8972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5270500" y="6524263"/>
              <a:ext cx="949325" cy="110791"/>
            </a:xfrm>
            <a:prstGeom prst="rect">
              <a:avLst/>
            </a:prstGeom>
            <a:solidFill>
              <a:srgbClr val="A9A084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</p:grpSp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6768" y="1356701"/>
            <a:ext cx="6875586" cy="498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48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017429" y="683379"/>
            <a:ext cx="8337586" cy="69615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7429" y="380697"/>
            <a:ext cx="10336369" cy="1325563"/>
          </a:xfrm>
        </p:spPr>
        <p:txBody>
          <a:bodyPr/>
          <a:lstStyle/>
          <a:p>
            <a:r>
              <a:rPr lang="es-PE" b="1" dirty="0" smtClean="0"/>
              <a:t>EVOLUCIÓN DE LA ENFERMEDAD</a:t>
            </a:r>
            <a:endParaRPr lang="es-PE" b="1" dirty="0"/>
          </a:p>
        </p:txBody>
      </p:sp>
      <p:pic>
        <p:nvPicPr>
          <p:cNvPr id="5" name="Imagen 4"/>
          <p:cNvPicPr/>
          <p:nvPr/>
        </p:nvPicPr>
        <p:blipFill>
          <a:blip r:embed="rId2"/>
          <a:srcRect t="4522" b="87039"/>
          <a:stretch>
            <a:fillRect/>
          </a:stretch>
        </p:blipFill>
        <p:spPr>
          <a:xfrm>
            <a:off x="114299" y="61416"/>
            <a:ext cx="11963401" cy="607417"/>
          </a:xfrm>
          <a:prstGeom prst="rect">
            <a:avLst/>
          </a:prstGeom>
          <a:noFill/>
        </p:spPr>
      </p:pic>
      <p:pic>
        <p:nvPicPr>
          <p:cNvPr id="6" name="Imagen 5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42743" y="75962"/>
            <a:ext cx="1828800" cy="527578"/>
          </a:xfrm>
          <a:prstGeom prst="rect">
            <a:avLst/>
          </a:prstGeom>
          <a:noFill/>
        </p:spPr>
      </p:pic>
      <p:grpSp>
        <p:nvGrpSpPr>
          <p:cNvPr id="7" name="Grupo 6"/>
          <p:cNvGrpSpPr/>
          <p:nvPr/>
        </p:nvGrpSpPr>
        <p:grpSpPr>
          <a:xfrm>
            <a:off x="42743" y="6659303"/>
            <a:ext cx="12072935" cy="185737"/>
            <a:chOff x="460375" y="6524263"/>
            <a:chExt cx="5759450" cy="117141"/>
          </a:xfrm>
        </p:grpSpPr>
        <p:sp>
          <p:nvSpPr>
            <p:cNvPr id="8" name="Rectángulo 7"/>
            <p:cNvSpPr/>
            <p:nvPr/>
          </p:nvSpPr>
          <p:spPr>
            <a:xfrm>
              <a:off x="460375" y="6530613"/>
              <a:ext cx="769938" cy="110791"/>
            </a:xfrm>
            <a:prstGeom prst="rect">
              <a:avLst/>
            </a:prstGeom>
            <a:solidFill>
              <a:srgbClr val="3C3300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9" name="Rectángulo 8"/>
            <p:cNvSpPr/>
            <p:nvPr/>
          </p:nvSpPr>
          <p:spPr>
            <a:xfrm>
              <a:off x="1277938" y="6524263"/>
              <a:ext cx="950912" cy="110791"/>
            </a:xfrm>
            <a:prstGeom prst="rect">
              <a:avLst/>
            </a:prstGeom>
            <a:solidFill>
              <a:srgbClr val="655B05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2276475" y="6524263"/>
              <a:ext cx="949325" cy="110791"/>
            </a:xfrm>
            <a:prstGeom prst="rect">
              <a:avLst/>
            </a:prstGeom>
            <a:solidFill>
              <a:srgbClr val="A2A535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3273425" y="6524263"/>
              <a:ext cx="950913" cy="110791"/>
            </a:xfrm>
            <a:prstGeom prst="rect">
              <a:avLst/>
            </a:prstGeom>
            <a:solidFill>
              <a:srgbClr val="D2CBAC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4271963" y="6524263"/>
              <a:ext cx="950912" cy="110791"/>
            </a:xfrm>
            <a:prstGeom prst="rect">
              <a:avLst/>
            </a:prstGeom>
            <a:solidFill>
              <a:srgbClr val="9E8972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5270500" y="6524263"/>
              <a:ext cx="949325" cy="110791"/>
            </a:xfrm>
            <a:prstGeom prst="rect">
              <a:avLst/>
            </a:prstGeom>
            <a:solidFill>
              <a:srgbClr val="A9A084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</p:grpSp>
      <p:pic>
        <p:nvPicPr>
          <p:cNvPr id="1026" name="Picture 2" descr="La maldición del octavo día con coronavirus covid gra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454" y="1394083"/>
            <a:ext cx="9035422" cy="505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76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-1292" t="711" r="492" b="17633"/>
          <a:stretch/>
        </p:blipFill>
        <p:spPr>
          <a:xfrm>
            <a:off x="838200" y="365125"/>
            <a:ext cx="9601200" cy="606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847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/>
          <p:cNvSpPr/>
          <p:nvPr/>
        </p:nvSpPr>
        <p:spPr>
          <a:xfrm>
            <a:off x="849711" y="694960"/>
            <a:ext cx="8733903" cy="7727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9713" y="1067808"/>
            <a:ext cx="10515600" cy="750530"/>
          </a:xfrm>
        </p:spPr>
        <p:txBody>
          <a:bodyPr/>
          <a:lstStyle/>
          <a:p>
            <a:r>
              <a:rPr lang="es-PE" b="1" dirty="0" smtClean="0"/>
              <a:t>FORMAS DE CONTAGIO DEL COVID -19</a:t>
            </a:r>
            <a:r>
              <a:rPr lang="es-PE" b="1" dirty="0"/>
              <a:t/>
            </a:r>
            <a:br>
              <a:rPr lang="es-PE" b="1" dirty="0"/>
            </a:br>
            <a:endParaRPr lang="es-PE" dirty="0"/>
          </a:p>
        </p:txBody>
      </p:sp>
      <p:pic>
        <p:nvPicPr>
          <p:cNvPr id="5" name="Imagen 4"/>
          <p:cNvPicPr/>
          <p:nvPr/>
        </p:nvPicPr>
        <p:blipFill>
          <a:blip r:embed="rId2"/>
          <a:srcRect t="4522" b="87039"/>
          <a:stretch>
            <a:fillRect/>
          </a:stretch>
        </p:blipFill>
        <p:spPr>
          <a:xfrm>
            <a:off x="0" y="0"/>
            <a:ext cx="11963401" cy="607417"/>
          </a:xfrm>
          <a:prstGeom prst="rect">
            <a:avLst/>
          </a:prstGeom>
          <a:noFill/>
        </p:spPr>
      </p:pic>
      <p:pic>
        <p:nvPicPr>
          <p:cNvPr id="6" name="Imagen 5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42743" y="75962"/>
            <a:ext cx="1828800" cy="527578"/>
          </a:xfrm>
          <a:prstGeom prst="rect">
            <a:avLst/>
          </a:prstGeom>
          <a:noFill/>
        </p:spPr>
      </p:pic>
      <p:grpSp>
        <p:nvGrpSpPr>
          <p:cNvPr id="7" name="Grupo 6"/>
          <p:cNvGrpSpPr/>
          <p:nvPr/>
        </p:nvGrpSpPr>
        <p:grpSpPr>
          <a:xfrm>
            <a:off x="42743" y="6659303"/>
            <a:ext cx="12072935" cy="185737"/>
            <a:chOff x="460375" y="6524263"/>
            <a:chExt cx="5759450" cy="117141"/>
          </a:xfrm>
        </p:grpSpPr>
        <p:sp>
          <p:nvSpPr>
            <p:cNvPr id="8" name="Rectángulo 7"/>
            <p:cNvSpPr/>
            <p:nvPr/>
          </p:nvSpPr>
          <p:spPr>
            <a:xfrm>
              <a:off x="460375" y="6530613"/>
              <a:ext cx="769938" cy="110791"/>
            </a:xfrm>
            <a:prstGeom prst="rect">
              <a:avLst/>
            </a:prstGeom>
            <a:solidFill>
              <a:srgbClr val="3C3300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9" name="Rectángulo 8"/>
            <p:cNvSpPr/>
            <p:nvPr/>
          </p:nvSpPr>
          <p:spPr>
            <a:xfrm>
              <a:off x="1277938" y="6524263"/>
              <a:ext cx="950912" cy="110791"/>
            </a:xfrm>
            <a:prstGeom prst="rect">
              <a:avLst/>
            </a:prstGeom>
            <a:solidFill>
              <a:srgbClr val="655B05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2276475" y="6524263"/>
              <a:ext cx="949325" cy="110791"/>
            </a:xfrm>
            <a:prstGeom prst="rect">
              <a:avLst/>
            </a:prstGeom>
            <a:solidFill>
              <a:srgbClr val="A2A535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3273425" y="6524263"/>
              <a:ext cx="950913" cy="110791"/>
            </a:xfrm>
            <a:prstGeom prst="rect">
              <a:avLst/>
            </a:prstGeom>
            <a:solidFill>
              <a:srgbClr val="D2CBAC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4271963" y="6524263"/>
              <a:ext cx="950912" cy="110791"/>
            </a:xfrm>
            <a:prstGeom prst="rect">
              <a:avLst/>
            </a:prstGeom>
            <a:solidFill>
              <a:srgbClr val="9E8972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5270500" y="6524263"/>
              <a:ext cx="949325" cy="110791"/>
            </a:xfrm>
            <a:prstGeom prst="rect">
              <a:avLst/>
            </a:prstGeom>
            <a:solidFill>
              <a:srgbClr val="A9A084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</p:grpSp>
      <p:pic>
        <p:nvPicPr>
          <p:cNvPr id="17" name="Imagen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271" y="1566339"/>
            <a:ext cx="8738436" cy="4904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688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/>
          <p:cNvSpPr/>
          <p:nvPr/>
        </p:nvSpPr>
        <p:spPr>
          <a:xfrm>
            <a:off x="901521" y="785611"/>
            <a:ext cx="6853294" cy="78561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5" name="Imagen 4"/>
          <p:cNvPicPr/>
          <p:nvPr/>
        </p:nvPicPr>
        <p:blipFill>
          <a:blip r:embed="rId2"/>
          <a:srcRect t="4522" b="87039"/>
          <a:stretch>
            <a:fillRect/>
          </a:stretch>
        </p:blipFill>
        <p:spPr>
          <a:xfrm>
            <a:off x="0" y="61416"/>
            <a:ext cx="11963401" cy="607417"/>
          </a:xfrm>
          <a:prstGeom prst="rect">
            <a:avLst/>
          </a:prstGeom>
          <a:noFill/>
        </p:spPr>
      </p:pic>
      <p:grpSp>
        <p:nvGrpSpPr>
          <p:cNvPr id="6" name="Grupo 5"/>
          <p:cNvGrpSpPr/>
          <p:nvPr/>
        </p:nvGrpSpPr>
        <p:grpSpPr>
          <a:xfrm>
            <a:off x="42743" y="6659303"/>
            <a:ext cx="12072935" cy="185737"/>
            <a:chOff x="460375" y="6524263"/>
            <a:chExt cx="5759450" cy="117141"/>
          </a:xfrm>
        </p:grpSpPr>
        <p:sp>
          <p:nvSpPr>
            <p:cNvPr id="7" name="Rectángulo 6"/>
            <p:cNvSpPr/>
            <p:nvPr/>
          </p:nvSpPr>
          <p:spPr>
            <a:xfrm>
              <a:off x="460375" y="6530613"/>
              <a:ext cx="769938" cy="110791"/>
            </a:xfrm>
            <a:prstGeom prst="rect">
              <a:avLst/>
            </a:prstGeom>
            <a:solidFill>
              <a:srgbClr val="3C3300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8" name="Rectángulo 7"/>
            <p:cNvSpPr/>
            <p:nvPr/>
          </p:nvSpPr>
          <p:spPr>
            <a:xfrm>
              <a:off x="1277938" y="6524263"/>
              <a:ext cx="950912" cy="110791"/>
            </a:xfrm>
            <a:prstGeom prst="rect">
              <a:avLst/>
            </a:prstGeom>
            <a:solidFill>
              <a:srgbClr val="655B05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9" name="Rectángulo 8"/>
            <p:cNvSpPr/>
            <p:nvPr/>
          </p:nvSpPr>
          <p:spPr>
            <a:xfrm>
              <a:off x="2276475" y="6524263"/>
              <a:ext cx="949325" cy="110791"/>
            </a:xfrm>
            <a:prstGeom prst="rect">
              <a:avLst/>
            </a:prstGeom>
            <a:solidFill>
              <a:srgbClr val="A2A535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3273425" y="6524263"/>
              <a:ext cx="950913" cy="110791"/>
            </a:xfrm>
            <a:prstGeom prst="rect">
              <a:avLst/>
            </a:prstGeom>
            <a:solidFill>
              <a:srgbClr val="D2CBAC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4271963" y="6524263"/>
              <a:ext cx="950912" cy="110791"/>
            </a:xfrm>
            <a:prstGeom prst="rect">
              <a:avLst/>
            </a:prstGeom>
            <a:solidFill>
              <a:srgbClr val="9E8972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5270500" y="6524263"/>
              <a:ext cx="949325" cy="110791"/>
            </a:xfrm>
            <a:prstGeom prst="rect">
              <a:avLst/>
            </a:prstGeom>
            <a:solidFill>
              <a:srgbClr val="A9A084"/>
            </a:solidFill>
            <a:ln>
              <a:noFill/>
            </a:ln>
          </p:spPr>
          <p:txBody>
            <a:bodyPr/>
            <a:lstStyle>
              <a:lvl1pPr marL="0" lvl="0" algn="l" rtl="0">
                <a:defRPr sz="1800">
                  <a:solidFill>
                    <a:schemeClr val="tx1"/>
                  </a:solidFill>
                  <a:latin typeface="Calibri"/>
                </a:defRPr>
              </a:lvl1pPr>
            </a:lstStyle>
            <a:p>
              <a:endParaRPr/>
            </a:p>
          </p:txBody>
        </p:sp>
      </p:grpSp>
      <p:sp>
        <p:nvSpPr>
          <p:cNvPr id="13" name="CuadroTexto 12"/>
          <p:cNvSpPr txBox="1"/>
          <p:nvPr/>
        </p:nvSpPr>
        <p:spPr>
          <a:xfrm>
            <a:off x="1068947" y="707340"/>
            <a:ext cx="94530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4400" b="1" dirty="0" smtClean="0"/>
              <a:t>FORMAS DE PRESENTACIÓN</a:t>
            </a:r>
            <a:endParaRPr lang="es-PE" sz="4400" b="1" dirty="0">
              <a:latin typeface="+mj-lt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521" y="1593559"/>
            <a:ext cx="9059008" cy="475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1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MTD EMCH ETAPA III Paso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PMTD EMCH ETAPA III Paso 1</Template>
  <TotalTime>4947</TotalTime>
  <Words>97</Words>
  <Application>Microsoft Office PowerPoint</Application>
  <PresentationFormat>Panorámica</PresentationFormat>
  <Paragraphs>18</Paragraphs>
  <Slides>11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Arial</vt:lpstr>
      <vt:lpstr>Berlin Sans FB Demi</vt:lpstr>
      <vt:lpstr>Calibri</vt:lpstr>
      <vt:lpstr>Calibri Light</vt:lpstr>
      <vt:lpstr>Century Gothic</vt:lpstr>
      <vt:lpstr>Wingdings</vt:lpstr>
      <vt:lpstr>PMTD EMCH ETAPA III Paso 1</vt:lpstr>
      <vt:lpstr>CARACTERISTICAS DEL COVID-19</vt:lpstr>
      <vt:lpstr>Presentación de PowerPoint</vt:lpstr>
      <vt:lpstr>Presentación de PowerPoint</vt:lpstr>
      <vt:lpstr>CARACTERISTICAS  DEL COVID-19</vt:lpstr>
      <vt:lpstr>CICLO DE VIDA DE UN CORONAVIRUS</vt:lpstr>
      <vt:lpstr>EVOLUCIÓN DE LA ENFERMEDAD</vt:lpstr>
      <vt:lpstr>Presentación de PowerPoint</vt:lpstr>
      <vt:lpstr>FORMAS DE CONTAGIO DEL COVID -19 </vt:lpstr>
      <vt:lpstr>Presentación de PowerPoint</vt:lpstr>
      <vt:lpstr>Presentación de PowerPoint</vt:lpstr>
      <vt:lpstr>BIOSEGURIDAD</vt:lpstr>
    </vt:vector>
  </TitlesOfParts>
  <Company>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COVID-19</dc:title>
  <dc:creator>Full name</dc:creator>
  <cp:lastModifiedBy>JUSTO SEGOVIA</cp:lastModifiedBy>
  <cp:revision>32</cp:revision>
  <dcterms:created xsi:type="dcterms:W3CDTF">2021-05-28T21:17:48Z</dcterms:created>
  <dcterms:modified xsi:type="dcterms:W3CDTF">2021-06-08T02:14:15Z</dcterms:modified>
</cp:coreProperties>
</file>